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79"/>
    <p:restoredTop sz="96327"/>
  </p:normalViewPr>
  <p:slideViewPr>
    <p:cSldViewPr snapToGrid="0">
      <p:cViewPr varScale="1">
        <p:scale>
          <a:sx n="67" d="100"/>
          <a:sy n="67" d="100"/>
        </p:scale>
        <p:origin x="8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442EF-1689-C40D-7E40-C59ED82A3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4C7AB-0A99-251D-890D-BC1391E131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5CF55-6B88-380E-D5EF-1F4743C4C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C7801-C53F-4FBC-C878-AF351E186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1CC4-7AC0-43E9-E643-3CD0B228F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354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03365-EB00-EE0B-9345-DD300AF60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D8307-D1DA-D34C-C345-19F49F2F1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231C17-96F4-DB47-88D5-E8432AD25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A9258-CCC4-BD0D-CCCE-B915C8D75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37607-AF80-B14C-85BD-5998FD8AA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09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26B16D-C1FD-DAD7-CB0A-1F96C77EC1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95B7E1-8897-B9C5-75F6-25871D084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28D06-2B04-3EE7-9AC6-3B2EB3F11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30ADE-D432-EC26-4FC9-DC57DE7E2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DFC1A-819A-600A-9204-4F47BEC9A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98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19D9-690D-C03A-0AB5-BE5EA79AE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16AD9-FAE8-4D79-B939-2F2BC9D20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D8A40-92FA-BF58-FA54-C26814D62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C5894-5D4D-C5C5-9C50-4E3BBFD57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4A9FF-7823-FFF0-18EF-4132939A2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93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756A3-9B68-84C5-EADD-9D4D6241E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B168C6-DB35-6A59-CD28-410845432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036A7-F198-A427-0BFC-01CED0C44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44ABC-708B-3CE3-0B98-8397280F7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FEF9D-3D68-D21D-3CCF-F577837D1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9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8D80F-1977-93E9-277E-C5C70CB5E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67967-EBA8-B31A-14D4-60DC1AF3F7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39DBCD-12EF-4125-D851-F972F6EA7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66A16-D6B2-AAF6-D038-4A8D55EA5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1E477-9B40-7548-4E09-40C2E78DB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2552C-F5E4-0836-C381-493459D3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023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072C-3BAC-8C2E-5877-330BC29FF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7494-74E4-0ADF-4F0C-D51A8634B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C12C2-EB73-BD12-B707-8C3BD498B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9927C0-4E28-8B94-B66B-A9B4CAC6CA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21DC0E-A2F0-5FA1-ECF3-BE80C2215D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450486-1B04-D8EC-86B2-F4B04C69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920D4A-B889-54B2-629A-5C9A8BE10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5995C8-14E3-E404-D537-BFBA1736D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458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F44BC-234F-D9F4-435B-985365A6F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5EC55E-65F2-BC5E-7CCE-4558E7A4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276AA3-A41F-E465-E05A-AAF7614B1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5F463-A8C3-3409-C83E-3D5D3746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6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204EF1-398B-C5BB-9812-E430C992D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2E0114-4821-431C-907D-EE3F66AA8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53CF62-D6F1-E794-0A60-B95F7A042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8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F1D55-4CD1-DF68-1E8A-66D9F44D4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D02C7-9A3B-5DD0-12A8-DB51D43EF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E19E3-452F-9E4F-7F42-1CF08E7AD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C090AA-EDC1-B60A-C348-DFCC6B74A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559039-78A3-41A7-20FF-68B4A5F21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26F37-E25B-730B-B9D2-97138ABB1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43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79C2-DB5D-88CB-FAF2-33EF3650C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62B1C0-1F50-B39C-BAC6-6B55FCFDFD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E616A2-5AA6-CD6C-B887-1D087BB6C8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FF1F5-0D23-63E0-5881-225D265E9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36D7B5-985D-3345-A1DC-44CEC0C96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401B23-DA78-560C-9576-DC32F2992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0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FAC539-B6E5-93C2-E438-B31F861D6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FD9B5-4CB5-5F00-7D2D-F2AC0057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B726B-BACA-6A24-4D51-D5820E053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7596A-5F1F-E248-B0AE-5FC6C0446C7A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1A7CE-5606-D0AC-7C43-079B9619B0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9BB2F-CED6-FF14-4068-36D9908081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6E2D7-A386-1E4F-AD25-E49633AB30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SIPCMContentMarking" descr="{&quot;HashCode&quot;:-685326706,&quot;Placement&quot;:&quot;Footer&quot;,&quot;Top&quot;:519.343,&quot;Left&quot;:0.0,&quot;SlideWidth&quot;:960,&quot;SlideHeight&quot;:540}">
            <a:extLst>
              <a:ext uri="{FF2B5EF4-FFF2-40B4-BE49-F238E27FC236}">
                <a16:creationId xmlns:a16="http://schemas.microsoft.com/office/drawing/2014/main" id="{3C569DE1-56D2-4272-88E5-B39094717006}"/>
              </a:ext>
            </a:extLst>
          </p:cNvPr>
          <p:cNvSpPr txBox="1"/>
          <p:nvPr userDrawn="1"/>
        </p:nvSpPr>
        <p:spPr>
          <a:xfrm>
            <a:off x="0" y="6595656"/>
            <a:ext cx="1631108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1000">
                <a:solidFill>
                  <a:srgbClr val="000000"/>
                </a:solidFill>
                <a:latin typeface="Calibri" panose="020F0502020204030204" pitchFamily="34" charset="0"/>
              </a:rPr>
              <a:t>Classified: RMG – Internal</a:t>
            </a:r>
          </a:p>
        </p:txBody>
      </p:sp>
    </p:spTree>
    <p:extLst>
      <p:ext uri="{BB962C8B-B14F-4D97-AF65-F5344CB8AC3E}">
        <p14:creationId xmlns:p14="http://schemas.microsoft.com/office/powerpoint/2010/main" val="138565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sign with white text&#10;&#10;Description automatically generated">
            <a:extLst>
              <a:ext uri="{FF2B5EF4-FFF2-40B4-BE49-F238E27FC236}">
                <a16:creationId xmlns:a16="http://schemas.microsoft.com/office/drawing/2014/main" id="{F4FA1BD8-1CEC-CC04-FE99-4DC10B4C6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74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with a package&#10;&#10;Description automatically generated">
            <a:extLst>
              <a:ext uri="{FF2B5EF4-FFF2-40B4-BE49-F238E27FC236}">
                <a16:creationId xmlns:a16="http://schemas.microsoft.com/office/drawing/2014/main" id="{7450B115-EF2C-E7B4-F7F3-E577BE23D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9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hand holding a green screen&#10;&#10;Description automatically generated">
            <a:extLst>
              <a:ext uri="{FF2B5EF4-FFF2-40B4-BE49-F238E27FC236}">
                <a16:creationId xmlns:a16="http://schemas.microsoft.com/office/drawing/2014/main" id="{29536884-0A95-5823-3D7E-C333AE2B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23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next to a green and white wall&#10;&#10;Description automatically generated">
            <a:extLst>
              <a:ext uri="{FF2B5EF4-FFF2-40B4-BE49-F238E27FC236}">
                <a16:creationId xmlns:a16="http://schemas.microsoft.com/office/drawing/2014/main" id="{BD27C326-ADF9-8B0A-05B8-485ACD970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51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in front of a pink wall&#10;&#10;Description automatically generated">
            <a:extLst>
              <a:ext uri="{FF2B5EF4-FFF2-40B4-BE49-F238E27FC236}">
                <a16:creationId xmlns:a16="http://schemas.microsoft.com/office/drawing/2014/main" id="{C8439585-B2B2-0FF9-ED0A-70B81004C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83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and red post office mail&#10;&#10;Description automatically generated with medium confidence">
            <a:extLst>
              <a:ext uri="{FF2B5EF4-FFF2-40B4-BE49-F238E27FC236}">
                <a16:creationId xmlns:a16="http://schemas.microsoft.com/office/drawing/2014/main" id="{C3959D72-A246-4698-46CB-4A9A3975C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18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next to a box&#10;&#10;Description automatically generated">
            <a:extLst>
              <a:ext uri="{FF2B5EF4-FFF2-40B4-BE49-F238E27FC236}">
                <a16:creationId xmlns:a16="http://schemas.microsoft.com/office/drawing/2014/main" id="{125CBB7F-A527-2C57-2DE8-9579E4546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51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box&#10;&#10;Description automatically generated">
            <a:extLst>
              <a:ext uri="{FF2B5EF4-FFF2-40B4-BE49-F238E27FC236}">
                <a16:creationId xmlns:a16="http://schemas.microsoft.com/office/drawing/2014/main" id="{6B547031-4CE9-B552-F66C-6E6D388F8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60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brown bag&#10;&#10;Description automatically generated">
            <a:extLst>
              <a:ext uri="{FF2B5EF4-FFF2-40B4-BE49-F238E27FC236}">
                <a16:creationId xmlns:a16="http://schemas.microsoft.com/office/drawing/2014/main" id="{4DBAE9F0-A247-DAB4-FA14-88D18F650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610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globe&#10;&#10;Description automatically generated">
            <a:extLst>
              <a:ext uri="{FF2B5EF4-FFF2-40B4-BE49-F238E27FC236}">
                <a16:creationId xmlns:a16="http://schemas.microsoft.com/office/drawing/2014/main" id="{110EBC9C-8C3C-A854-C1F1-4F484AE31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04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post&#10;&#10;Description automatically generated">
            <a:extLst>
              <a:ext uri="{FF2B5EF4-FFF2-40B4-BE49-F238E27FC236}">
                <a16:creationId xmlns:a16="http://schemas.microsoft.com/office/drawing/2014/main" id="{BCF272A7-E766-E56C-1601-03A1EE210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221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ith text&#10;&#10;Description automatically generated">
            <a:extLst>
              <a:ext uri="{FF2B5EF4-FFF2-40B4-BE49-F238E27FC236}">
                <a16:creationId xmlns:a16="http://schemas.microsoft.com/office/drawing/2014/main" id="{981442E1-0E93-6460-A1F2-1FA9C2078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20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background with a leaning tower&#10;&#10;Description automatically generated">
            <a:extLst>
              <a:ext uri="{FF2B5EF4-FFF2-40B4-BE49-F238E27FC236}">
                <a16:creationId xmlns:a16="http://schemas.microsoft.com/office/drawing/2014/main" id="{C83286DE-E931-9E89-E249-9159B04F2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912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post service&#10;&#10;Description automatically generated">
            <a:extLst>
              <a:ext uri="{FF2B5EF4-FFF2-40B4-BE49-F238E27FC236}">
                <a16:creationId xmlns:a16="http://schemas.microsoft.com/office/drawing/2014/main" id="{A8F137F1-81DF-787D-243A-A2ED053CB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16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next to a box&#10;&#10;Description automatically generated">
            <a:extLst>
              <a:ext uri="{FF2B5EF4-FFF2-40B4-BE49-F238E27FC236}">
                <a16:creationId xmlns:a16="http://schemas.microsoft.com/office/drawing/2014/main" id="{ED811B90-7368-6DD5-45E4-5B08A9719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42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blue shirt and green shirt&#10;&#10;Description automatically generated">
            <a:extLst>
              <a:ext uri="{FF2B5EF4-FFF2-40B4-BE49-F238E27FC236}">
                <a16:creationId xmlns:a16="http://schemas.microsoft.com/office/drawing/2014/main" id="{FD00EBEC-7935-829E-951D-0944FCEF8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9975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box and a package&#10;&#10;Description automatically generated">
            <a:extLst>
              <a:ext uri="{FF2B5EF4-FFF2-40B4-BE49-F238E27FC236}">
                <a16:creationId xmlns:a16="http://schemas.microsoft.com/office/drawing/2014/main" id="{2E03A0B6-695C-D3C2-9237-B72E593D2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11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white text&#10;&#10;Description automatically generated">
            <a:extLst>
              <a:ext uri="{FF2B5EF4-FFF2-40B4-BE49-F238E27FC236}">
                <a16:creationId xmlns:a16="http://schemas.microsoft.com/office/drawing/2014/main" id="{906F68F3-BEF3-B00D-FE6E-56B2AC682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7437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delivery service&#10;&#10;Description automatically generated">
            <a:extLst>
              <a:ext uri="{FF2B5EF4-FFF2-40B4-BE49-F238E27FC236}">
                <a16:creationId xmlns:a16="http://schemas.microsoft.com/office/drawing/2014/main" id="{CB17D19D-3071-D7F3-66FD-FA368128D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772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ox with a globe and a note&#10;&#10;Description automatically generated with medium confidence">
            <a:extLst>
              <a:ext uri="{FF2B5EF4-FFF2-40B4-BE49-F238E27FC236}">
                <a16:creationId xmlns:a16="http://schemas.microsoft.com/office/drawing/2014/main" id="{C6AAE714-2305-701D-3465-CAE96884D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65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holding boxes&#10;&#10;Description automatically generated">
            <a:extLst>
              <a:ext uri="{FF2B5EF4-FFF2-40B4-BE49-F238E27FC236}">
                <a16:creationId xmlns:a16="http://schemas.microsoft.com/office/drawing/2014/main" id="{B351C064-523A-2AAC-D1E3-93F91AE76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043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ebsite&#10;&#10;Description automatically generated">
            <a:extLst>
              <a:ext uri="{FF2B5EF4-FFF2-40B4-BE49-F238E27FC236}">
                <a16:creationId xmlns:a16="http://schemas.microsoft.com/office/drawing/2014/main" id="{CE8A6D01-E94A-0003-7ED7-07A69593B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06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rochure&#10;&#10;Description automatically generated">
            <a:extLst>
              <a:ext uri="{FF2B5EF4-FFF2-40B4-BE49-F238E27FC236}">
                <a16:creationId xmlns:a16="http://schemas.microsoft.com/office/drawing/2014/main" id="{A67C5042-1EF6-E1FB-BE9F-76E29DEB4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381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hand holding a phone&#10;&#10;Description automatically generated">
            <a:extLst>
              <a:ext uri="{FF2B5EF4-FFF2-40B4-BE49-F238E27FC236}">
                <a16:creationId xmlns:a16="http://schemas.microsoft.com/office/drawing/2014/main" id="{5DE274C3-D30D-7975-EB60-DD9B7BE39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83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with a message on it&#10;&#10;Description automatically generated">
            <a:extLst>
              <a:ext uri="{FF2B5EF4-FFF2-40B4-BE49-F238E27FC236}">
                <a16:creationId xmlns:a16="http://schemas.microsoft.com/office/drawing/2014/main" id="{6FED2A81-863A-7A09-200F-7C322E861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761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pointing at a computer screen&#10;&#10;Description automatically generated">
            <a:extLst>
              <a:ext uri="{FF2B5EF4-FFF2-40B4-BE49-F238E27FC236}">
                <a16:creationId xmlns:a16="http://schemas.microsoft.com/office/drawing/2014/main" id="{0B49E84D-5307-D9CE-8A4A-7837B25A1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319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itting at a desk with a computer&#10;&#10;Description automatically generated">
            <a:extLst>
              <a:ext uri="{FF2B5EF4-FFF2-40B4-BE49-F238E27FC236}">
                <a16:creationId xmlns:a16="http://schemas.microsoft.com/office/drawing/2014/main" id="{782B5D8F-75CB-D177-9398-21206D787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785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phone&#10;&#10;Description automatically generated">
            <a:extLst>
              <a:ext uri="{FF2B5EF4-FFF2-40B4-BE49-F238E27FC236}">
                <a16:creationId xmlns:a16="http://schemas.microsoft.com/office/drawing/2014/main" id="{BEFA51D7-6890-8CD2-7124-B22B9C2E5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334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box with white text&#10;&#10;Description automatically generated">
            <a:extLst>
              <a:ext uri="{FF2B5EF4-FFF2-40B4-BE49-F238E27FC236}">
                <a16:creationId xmlns:a16="http://schemas.microsoft.com/office/drawing/2014/main" id="{1FE568B0-785B-4D97-62AF-A679E13FF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52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and red text on a white background&#10;&#10;Description automatically generated">
            <a:extLst>
              <a:ext uri="{FF2B5EF4-FFF2-40B4-BE49-F238E27FC236}">
                <a16:creationId xmlns:a16="http://schemas.microsoft.com/office/drawing/2014/main" id="{EAF2FCC7-E2D1-D3BD-03C5-5C987F406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68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van with a person driving&#10;&#10;Description automatically generated">
            <a:extLst>
              <a:ext uri="{FF2B5EF4-FFF2-40B4-BE49-F238E27FC236}">
                <a16:creationId xmlns:a16="http://schemas.microsoft.com/office/drawing/2014/main" id="{0504E095-8801-65CC-61C7-137BC43A2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service&#10;&#10;Description automatically generated">
            <a:extLst>
              <a:ext uri="{FF2B5EF4-FFF2-40B4-BE49-F238E27FC236}">
                <a16:creationId xmlns:a16="http://schemas.microsoft.com/office/drawing/2014/main" id="{4C43DCDA-674A-0C18-17C8-F40D2D68A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85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oster of a delivery service&#10;&#10;Description automatically generated with medium confidence">
            <a:extLst>
              <a:ext uri="{FF2B5EF4-FFF2-40B4-BE49-F238E27FC236}">
                <a16:creationId xmlns:a16="http://schemas.microsoft.com/office/drawing/2014/main" id="{0EC6BF2A-E7BD-EAD0-524A-C30AB611D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66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itting in a chair&#10;&#10;Description automatically generated">
            <a:extLst>
              <a:ext uri="{FF2B5EF4-FFF2-40B4-BE49-F238E27FC236}">
                <a16:creationId xmlns:a16="http://schemas.microsoft.com/office/drawing/2014/main" id="{74A4C39F-4051-C50A-3474-863594925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43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several packages&#10;&#10;Description automatically generated">
            <a:extLst>
              <a:ext uri="{FF2B5EF4-FFF2-40B4-BE49-F238E27FC236}">
                <a16:creationId xmlns:a16="http://schemas.microsoft.com/office/drawing/2014/main" id="{6465B913-83E3-17C0-1A7E-2D65B136F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30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0DE8C97EB18F4FB602361246E0E340" ma:contentTypeVersion="16" ma:contentTypeDescription="Create a new document." ma:contentTypeScope="" ma:versionID="d7b287246fff74f357f01bc7cb3b5650">
  <xsd:schema xmlns:xsd="http://www.w3.org/2001/XMLSchema" xmlns:xs="http://www.w3.org/2001/XMLSchema" xmlns:p="http://schemas.microsoft.com/office/2006/metadata/properties" xmlns:ns3="9ba44fc8-b62f-4341-b452-3781e0a50265" xmlns:ns4="3499c82e-1bbd-477f-927d-dfff5293f7b2" targetNamespace="http://schemas.microsoft.com/office/2006/metadata/properties" ma:root="true" ma:fieldsID="e5add71579dbffa1670b8f8880124ab4" ns3:_="" ns4:_="">
    <xsd:import namespace="9ba44fc8-b62f-4341-b452-3781e0a50265"/>
    <xsd:import namespace="3499c82e-1bbd-477f-927d-dfff5293f7b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a44fc8-b62f-4341-b452-3781e0a502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99c82e-1bbd-477f-927d-dfff5293f7b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ba44fc8-b62f-4341-b452-3781e0a50265" xsi:nil="true"/>
  </documentManagement>
</p:properties>
</file>

<file path=customXml/itemProps1.xml><?xml version="1.0" encoding="utf-8"?>
<ds:datastoreItem xmlns:ds="http://schemas.openxmlformats.org/officeDocument/2006/customXml" ds:itemID="{4C2C96DF-35A2-4487-854D-F389C08E3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a44fc8-b62f-4341-b452-3781e0a50265"/>
    <ds:schemaRef ds:uri="3499c82e-1bbd-477f-927d-dfff5293f7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7EF64A-C9EE-4776-8715-F3F00DC832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9EB708-FA03-41B7-AA58-875ECE5E0D65}">
  <ds:schemaRefs>
    <ds:schemaRef ds:uri="http://purl.org/dc/elements/1.1/"/>
    <ds:schemaRef ds:uri="http://schemas.microsoft.com/office/2006/metadata/properties"/>
    <ds:schemaRef ds:uri="3499c82e-1bbd-477f-927d-dfff5293f7b2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9ba44fc8-b62f-4341-b452-3781e0a5026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Teresa Sullivan</dc:creator>
  <cp:lastModifiedBy>Joshua Travers</cp:lastModifiedBy>
  <cp:revision>8</cp:revision>
  <cp:lastPrinted>2023-08-25T10:56:45Z</cp:lastPrinted>
  <dcterms:created xsi:type="dcterms:W3CDTF">2023-08-25T10:55:50Z</dcterms:created>
  <dcterms:modified xsi:type="dcterms:W3CDTF">2024-01-05T09:36:07Z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80f36f3-41a5-4f45-a6a2-e224f336accd_Enabled">
    <vt:lpwstr>true</vt:lpwstr>
  </property>
  <property fmtid="{D5CDD505-2E9C-101B-9397-08002B2CF9AE}" pid="3" name="MSIP_Label_980f36f3-41a5-4f45-a6a2-e224f336accd_SetDate">
    <vt:lpwstr>2024-01-05T09:36:05Z</vt:lpwstr>
  </property>
  <property fmtid="{D5CDD505-2E9C-101B-9397-08002B2CF9AE}" pid="4" name="MSIP_Label_980f36f3-41a5-4f45-a6a2-e224f336accd_Method">
    <vt:lpwstr>Standard</vt:lpwstr>
  </property>
  <property fmtid="{D5CDD505-2E9C-101B-9397-08002B2CF9AE}" pid="5" name="MSIP_Label_980f36f3-41a5-4f45-a6a2-e224f336accd_Name">
    <vt:lpwstr>980f36f3-41a5-4f45-a6a2-e224f336accd</vt:lpwstr>
  </property>
  <property fmtid="{D5CDD505-2E9C-101B-9397-08002B2CF9AE}" pid="6" name="MSIP_Label_980f36f3-41a5-4f45-a6a2-e224f336accd_SiteId">
    <vt:lpwstr>7a082108-90dd-41ac-be41-9b8feabee2da</vt:lpwstr>
  </property>
  <property fmtid="{D5CDD505-2E9C-101B-9397-08002B2CF9AE}" pid="7" name="MSIP_Label_980f36f3-41a5-4f45-a6a2-e224f336accd_ActionId">
    <vt:lpwstr>c5a802ec-4eb1-4163-aefb-d9db1b07a3dc</vt:lpwstr>
  </property>
  <property fmtid="{D5CDD505-2E9C-101B-9397-08002B2CF9AE}" pid="8" name="MSIP_Label_980f36f3-41a5-4f45-a6a2-e224f336accd_ContentBits">
    <vt:lpwstr>2</vt:lpwstr>
  </property>
  <property fmtid="{D5CDD505-2E9C-101B-9397-08002B2CF9AE}" pid="9" name="ContentTypeId">
    <vt:lpwstr>0x0101009E0DE8C97EB18F4FB602361246E0E340</vt:lpwstr>
  </property>
</Properties>
</file>